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"/>
  </p:notesMasterIdLst>
  <p:sldIdLst>
    <p:sldId id="256" r:id="rId2"/>
    <p:sldId id="261" r:id="rId3"/>
    <p:sldId id="258" r:id="rId4"/>
    <p:sldId id="259" r:id="rId5"/>
    <p:sldId id="260" r:id="rId6"/>
  </p:sldIdLst>
  <p:sldSz cx="9144000" cy="6858000" type="screen4x3"/>
  <p:notesSz cx="7045325" cy="934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16" y="-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/>
          <a:lstStyle>
            <a:lvl1pPr algn="r">
              <a:defRPr sz="1200"/>
            </a:lvl1pPr>
          </a:lstStyle>
          <a:p>
            <a:fld id="{A83D9083-7820-46FC-84B9-BE3099310A9C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662" tIns="46831" rIns="93662" bIns="468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6"/>
            <a:ext cx="5636260" cy="4205526"/>
          </a:xfrm>
          <a:prstGeom prst="rect">
            <a:avLst/>
          </a:prstGeom>
        </p:spPr>
        <p:txBody>
          <a:bodyPr vert="horz" lIns="93662" tIns="46831" rIns="93662" bIns="468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0"/>
            <a:ext cx="3052974" cy="467281"/>
          </a:xfrm>
          <a:prstGeom prst="rect">
            <a:avLst/>
          </a:prstGeom>
        </p:spPr>
        <p:txBody>
          <a:bodyPr vert="horz" lIns="93662" tIns="46831" rIns="93662" bIns="46831" rtlCol="0" anchor="b"/>
          <a:lstStyle>
            <a:lvl1pPr algn="r">
              <a:defRPr sz="1200"/>
            </a:lvl1pPr>
          </a:lstStyle>
          <a:p>
            <a:fld id="{D24BA408-28C2-4F49-B5FF-1F191F7219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02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903376-7366-4FE7-8089-DE42108DE08F}" type="datetimeFigureOut">
              <a:rPr lang="en-US" smtClean="0"/>
              <a:t>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A61F3-792F-4BF1-9A2F-B206C7FBE571}" type="slidenum">
              <a:rPr lang="en-US" smtClean="0"/>
              <a:t>‹#›</a:t>
            </a:fld>
            <a:endParaRPr 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6" name="Picture 6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11" y="5715000"/>
            <a:ext cx="2951018" cy="948130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jonathan@simsushare.com" TargetMode="External"/><Relationship Id="rId2" Type="http://schemas.openxmlformats.org/officeDocument/2006/relationships/hyperlink" Target="mailto:judy@globalriskinnovations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jonathan@simsushare.com" TargetMode="External"/><Relationship Id="rId2" Type="http://schemas.openxmlformats.org/officeDocument/2006/relationships/hyperlink" Target="mailto:judy@globalriskinnovations.co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1000" y="2209800"/>
            <a:ext cx="8136581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H</a:t>
            </a:r>
            <a:r>
              <a:rPr lang="en-US" sz="3200" dirty="0" smtClean="0"/>
              <a:t>ow </a:t>
            </a:r>
            <a:r>
              <a:rPr lang="en-US" sz="3200" dirty="0"/>
              <a:t>to Create &amp; Share Simulations Across your Entire </a:t>
            </a:r>
            <a:r>
              <a:rPr lang="en-US" sz="3200" dirty="0" smtClean="0"/>
              <a:t>Department</a:t>
            </a:r>
          </a:p>
          <a:p>
            <a:pPr algn="ctr"/>
            <a:r>
              <a:rPr lang="en-US" sz="3200" dirty="0" smtClean="0"/>
              <a:t>in </a:t>
            </a:r>
            <a:r>
              <a:rPr lang="en-US" sz="3200" dirty="0"/>
              <a:t>15 Minutes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943600"/>
            <a:ext cx="2844482" cy="6257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06797" y="4343400"/>
            <a:ext cx="4530407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Jonathan Kaye, PhD</a:t>
            </a:r>
          </a:p>
          <a:p>
            <a:pPr algn="ctr"/>
            <a:r>
              <a:rPr lang="en-US" dirty="0" smtClean="0"/>
              <a:t>President, SimsUshare/CommandSim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51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A Few Reasons for Site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r>
              <a:rPr lang="en-US" sz="2000" dirty="0" smtClean="0"/>
              <a:t>Enable access to </a:t>
            </a:r>
            <a:r>
              <a:rPr lang="en-US" sz="2000" dirty="0" err="1" smtClean="0"/>
              <a:t>sims</a:t>
            </a:r>
            <a:r>
              <a:rPr lang="en-US" sz="2000" dirty="0" smtClean="0"/>
              <a:t> everywhere</a:t>
            </a:r>
          </a:p>
          <a:p>
            <a:r>
              <a:rPr lang="en-US" sz="2000" dirty="0" smtClean="0"/>
              <a:t>Promote self-directed training opportunities</a:t>
            </a:r>
          </a:p>
          <a:p>
            <a:r>
              <a:rPr lang="en-US" sz="2000" dirty="0" smtClean="0"/>
              <a:t>Facilitate ‘learn by doing’</a:t>
            </a:r>
          </a:p>
          <a:p>
            <a:r>
              <a:rPr lang="en-US" sz="2000" dirty="0" smtClean="0"/>
              <a:t>Allow promotional exam preparation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3296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>
              <a:buFont typeface="+mj-lt"/>
              <a:buAutoNum type="arabicPeriod"/>
            </a:pPr>
            <a:r>
              <a:rPr lang="en-US" sz="2400" dirty="0" smtClean="0"/>
              <a:t>Installing and playing sims with SimsUshare Network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Configuring sim-loading from shared area</a:t>
            </a:r>
          </a:p>
          <a:p>
            <a:pPr>
              <a:buFont typeface="+mj-lt"/>
              <a:buAutoNum type="arabicPeriod"/>
            </a:pPr>
            <a:r>
              <a:rPr lang="en-US" sz="2400" dirty="0" smtClean="0"/>
              <a:t>Loading your own sims into common area</a:t>
            </a:r>
          </a:p>
          <a:p>
            <a:pPr lvl="1"/>
            <a:r>
              <a:rPr lang="en-US" sz="2200" dirty="0" smtClean="0"/>
              <a:t>Strategies for organizing sims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Wrap-Up: Your Questions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881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Wrap-Up: Your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solidFill>
                  <a:srgbClr val="FFFF00"/>
                </a:solidFill>
              </a:rPr>
              <a:t>Next User Group Webinar:</a:t>
            </a:r>
          </a:p>
          <a:p>
            <a:pPr marL="0" indent="0">
              <a:buNone/>
            </a:pPr>
            <a:r>
              <a:rPr lang="en-US" sz="2400" dirty="0" smtClean="0"/>
              <a:t>May 13, 2015 @ 11:30am EST</a:t>
            </a:r>
            <a:endParaRPr lang="en-US" sz="24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r>
              <a:rPr lang="en-US" sz="2000" dirty="0" smtClean="0"/>
              <a:t>Sales</a:t>
            </a:r>
          </a:p>
          <a:p>
            <a:pPr lvl="1"/>
            <a:r>
              <a:rPr lang="en-US" dirty="0" smtClean="0"/>
              <a:t>Judy Smith, </a:t>
            </a:r>
            <a:r>
              <a:rPr lang="en-US" dirty="0" smtClean="0">
                <a:hlinkClick r:id="rId2"/>
              </a:rPr>
              <a:t>judy@globalriskinnovations.com</a:t>
            </a:r>
            <a:endParaRPr lang="en-US" dirty="0" smtClean="0"/>
          </a:p>
          <a:p>
            <a:pPr lvl="1"/>
            <a:r>
              <a:rPr lang="en-US" dirty="0" smtClean="0"/>
              <a:t>Tel: (866) 639-8727</a:t>
            </a:r>
          </a:p>
          <a:p>
            <a:r>
              <a:rPr lang="en-US" sz="2000" dirty="0" smtClean="0"/>
              <a:t>Tech Support</a:t>
            </a:r>
          </a:p>
          <a:p>
            <a:pPr lvl="1"/>
            <a:r>
              <a:rPr lang="en-US" dirty="0" smtClean="0"/>
              <a:t>Jonathan Kaye, </a:t>
            </a:r>
            <a:r>
              <a:rPr lang="en-US" dirty="0" smtClean="0">
                <a:hlinkClick r:id="rId3"/>
              </a:rPr>
              <a:t>jonathan@simsushare.com</a:t>
            </a:r>
            <a:endParaRPr lang="en-US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943600"/>
            <a:ext cx="2844482" cy="62578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1600200" y="3200400"/>
            <a:ext cx="5791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5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en-US" dirty="0" smtClean="0"/>
              <a:t>Acquiring Licenses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r>
              <a:rPr lang="en-US" sz="2000" dirty="0"/>
              <a:t>Enable all users on each computer to create/edit</a:t>
            </a:r>
          </a:p>
          <a:p>
            <a:r>
              <a:rPr lang="en-US" sz="2000" dirty="0"/>
              <a:t>Each license is US $49.50/computer/year</a:t>
            </a:r>
          </a:p>
          <a:p>
            <a:pPr lvl="1"/>
            <a:r>
              <a:rPr lang="en-US" sz="1800" dirty="0"/>
              <a:t>Minimum 10 computers</a:t>
            </a:r>
          </a:p>
          <a:p>
            <a:endParaRPr lang="en-US" sz="1800" dirty="0" smtClean="0"/>
          </a:p>
          <a:p>
            <a:r>
              <a:rPr lang="en-US" sz="2000" dirty="0" smtClean="0"/>
              <a:t>Sales</a:t>
            </a:r>
          </a:p>
          <a:p>
            <a:pPr lvl="1"/>
            <a:r>
              <a:rPr lang="en-US" dirty="0" smtClean="0"/>
              <a:t>Judy Smith, </a:t>
            </a:r>
            <a:r>
              <a:rPr lang="en-US" dirty="0" smtClean="0">
                <a:hlinkClick r:id="rId2"/>
              </a:rPr>
              <a:t>judy@globalriskinnovations.com</a:t>
            </a:r>
            <a:r>
              <a:rPr lang="en-US" dirty="0" smtClean="0"/>
              <a:t> </a:t>
            </a:r>
          </a:p>
          <a:p>
            <a:pPr lvl="1"/>
            <a:r>
              <a:rPr lang="en-US" dirty="0"/>
              <a:t>Tel: (866) </a:t>
            </a:r>
            <a:r>
              <a:rPr lang="en-US" dirty="0" smtClean="0"/>
              <a:t>639-8727</a:t>
            </a:r>
          </a:p>
          <a:p>
            <a:r>
              <a:rPr lang="en-US" sz="2000" dirty="0" smtClean="0"/>
              <a:t>Tech Support</a:t>
            </a:r>
          </a:p>
          <a:p>
            <a:pPr lvl="1"/>
            <a:r>
              <a:rPr lang="en-US" dirty="0" smtClean="0"/>
              <a:t>Jonathan Kaye, </a:t>
            </a:r>
            <a:r>
              <a:rPr lang="en-US" dirty="0" smtClean="0">
                <a:hlinkClick r:id="rId3"/>
              </a:rPr>
              <a:t>jonathan@simsushare.com</a:t>
            </a:r>
            <a:endParaRPr lang="en-US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5943600"/>
            <a:ext cx="2844482" cy="625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05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ategies for Selling Simulations and Packaging with SimsUshare">
  <a:themeElements>
    <a:clrScheme name="Custom 1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FFFF00"/>
      </a:hlink>
      <a:folHlink>
        <a:srgbClr val="FFFF00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</TotalTime>
  <Words>142</Words>
  <Application>Microsoft Office PowerPoint</Application>
  <PresentationFormat>On-screen Show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Strategies for Selling Simulations and Packaging with SimsUshare</vt:lpstr>
      <vt:lpstr>PowerPoint Presentation</vt:lpstr>
      <vt:lpstr>A Few Reasons for Site Access</vt:lpstr>
      <vt:lpstr>Agenda</vt:lpstr>
      <vt:lpstr>Wrap-Up: Your Questions</vt:lpstr>
      <vt:lpstr>Acquiring Licenses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 Chat: Sharing Simulations among Developers</dc:title>
  <dc:creator>Jonathan</dc:creator>
  <cp:lastModifiedBy>Jonathan Kaye</cp:lastModifiedBy>
  <cp:revision>30</cp:revision>
  <cp:lastPrinted>2014-07-18T17:06:45Z</cp:lastPrinted>
  <dcterms:created xsi:type="dcterms:W3CDTF">2014-06-18T16:20:16Z</dcterms:created>
  <dcterms:modified xsi:type="dcterms:W3CDTF">2015-02-18T13:56:37Z</dcterms:modified>
</cp:coreProperties>
</file>