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7" r:id="rId3"/>
    <p:sldId id="260" r:id="rId4"/>
    <p:sldId id="263" r:id="rId5"/>
    <p:sldId id="264" r:id="rId6"/>
    <p:sldId id="262" r:id="rId7"/>
    <p:sldId id="265" r:id="rId8"/>
    <p:sldId id="261" r:id="rId9"/>
    <p:sldId id="266" r:id="rId10"/>
    <p:sldId id="268" r:id="rId11"/>
    <p:sldId id="259" r:id="rId12"/>
  </p:sldIdLst>
  <p:sldSz cx="9144000" cy="6858000" type="screen4x3"/>
  <p:notesSz cx="70770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3" autoAdjust="0"/>
    <p:restoredTop sz="94660"/>
  </p:normalViewPr>
  <p:slideViewPr>
    <p:cSldViewPr>
      <p:cViewPr varScale="1">
        <p:scale>
          <a:sx n="74" d="100"/>
          <a:sy n="74" d="100"/>
        </p:scale>
        <p:origin x="128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3404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66520" cy="469506"/>
          </a:xfrm>
          <a:prstGeom prst="rect">
            <a:avLst/>
          </a:prstGeom>
        </p:spPr>
        <p:txBody>
          <a:bodyPr vert="horz" lIns="91742" tIns="45871" rIns="91742" bIns="4587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961" y="1"/>
            <a:ext cx="3066520" cy="469506"/>
          </a:xfrm>
          <a:prstGeom prst="rect">
            <a:avLst/>
          </a:prstGeom>
        </p:spPr>
        <p:txBody>
          <a:bodyPr vert="horz" lIns="91742" tIns="45871" rIns="91742" bIns="45871" rtlCol="0"/>
          <a:lstStyle>
            <a:lvl1pPr algn="r">
              <a:defRPr sz="1200"/>
            </a:lvl1pPr>
          </a:lstStyle>
          <a:p>
            <a:fld id="{CEC8AEF8-92A0-4B1F-876E-4C06FEA6A0D7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99919"/>
            <a:ext cx="3066520" cy="469506"/>
          </a:xfrm>
          <a:prstGeom prst="rect">
            <a:avLst/>
          </a:prstGeom>
        </p:spPr>
        <p:txBody>
          <a:bodyPr vert="horz" lIns="91742" tIns="45871" rIns="91742" bIns="4587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961" y="8899919"/>
            <a:ext cx="3066520" cy="469506"/>
          </a:xfrm>
          <a:prstGeom prst="rect">
            <a:avLst/>
          </a:prstGeom>
        </p:spPr>
        <p:txBody>
          <a:bodyPr vert="horz" lIns="91742" tIns="45871" rIns="91742" bIns="45871" rtlCol="0" anchor="b"/>
          <a:lstStyle>
            <a:lvl1pPr algn="r">
              <a:defRPr sz="1200"/>
            </a:lvl1pPr>
          </a:lstStyle>
          <a:p>
            <a:fld id="{BFAB1EC0-AFDD-4399-A070-1C56ADE86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28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2" cy="468472"/>
          </a:xfrm>
          <a:prstGeom prst="rect">
            <a:avLst/>
          </a:prstGeom>
        </p:spPr>
        <p:txBody>
          <a:bodyPr vert="horz" lIns="93971" tIns="46986" rIns="93971" bIns="469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2" cy="468472"/>
          </a:xfrm>
          <a:prstGeom prst="rect">
            <a:avLst/>
          </a:prstGeom>
        </p:spPr>
        <p:txBody>
          <a:bodyPr vert="horz" lIns="93971" tIns="46986" rIns="93971" bIns="46986" rtlCol="0"/>
          <a:lstStyle>
            <a:lvl1pPr algn="r">
              <a:defRPr sz="1200"/>
            </a:lvl1pPr>
          </a:lstStyle>
          <a:p>
            <a:fld id="{A83D9083-7820-46FC-84B9-BE3099310A9C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71" tIns="46986" rIns="93971" bIns="469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50477"/>
            <a:ext cx="5661660" cy="4216241"/>
          </a:xfrm>
          <a:prstGeom prst="rect">
            <a:avLst/>
          </a:prstGeom>
        </p:spPr>
        <p:txBody>
          <a:bodyPr vert="horz" lIns="93971" tIns="46986" rIns="93971" bIns="469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66732" cy="468472"/>
          </a:xfrm>
          <a:prstGeom prst="rect">
            <a:avLst/>
          </a:prstGeom>
        </p:spPr>
        <p:txBody>
          <a:bodyPr vert="horz" lIns="93971" tIns="46986" rIns="93971" bIns="469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9328"/>
            <a:ext cx="3066732" cy="468472"/>
          </a:xfrm>
          <a:prstGeom prst="rect">
            <a:avLst/>
          </a:prstGeom>
        </p:spPr>
        <p:txBody>
          <a:bodyPr vert="horz" lIns="93971" tIns="46986" rIns="93971" bIns="46986" rtlCol="0" anchor="b"/>
          <a:lstStyle>
            <a:lvl1pPr algn="r">
              <a:defRPr sz="1200"/>
            </a:lvl1pPr>
          </a:lstStyle>
          <a:p>
            <a:fld id="{D24BA408-28C2-4F49-B5FF-1F191F721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0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BA408-28C2-4F49-B5FF-1F191F7219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9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36798-4CAC-4090-BCE0-8F9B3EAF2E6C}" type="datetime1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595F-D6DF-45A4-BA75-3CC30B65F5A9}" type="datetime1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2A619-C86B-4D4F-809B-6BB4012AB995}" type="datetime1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11" y="5715000"/>
            <a:ext cx="2951018" cy="9481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0E79-61CD-4CBD-A11D-6FFDE48C46C3}" type="datetime1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18CF-4CA5-4652-9560-DF0E40FB1E2D}" type="datetime1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A472-964B-4F75-9EDE-E55E51132B4D}" type="datetime1">
              <a:rPr lang="en-US" smtClean="0"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2A9E-F7A0-4F4D-B699-97FEFEA4BBF1}" type="datetime1">
              <a:rPr lang="en-US" smtClean="0"/>
              <a:t>9/21/2016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5587-FA38-4924-A33F-17680A33C0DB}" type="datetime1">
              <a:rPr lang="en-US" smtClean="0"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DAEF-1F2B-42A3-9BE5-8AA3CE15EA91}" type="datetime1">
              <a:rPr lang="en-US" smtClean="0"/>
              <a:t>9/21/2016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97B48-6967-45ED-BD3F-B8BC82471F7F}" type="datetime1">
              <a:rPr lang="en-US" smtClean="0"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6395-6569-4C46-9251-3E975C3BC67C}" type="datetime1">
              <a:rPr lang="en-US" smtClean="0"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D60BA-181F-42F8-A6C0-FD8F580F7FAD}" type="datetime1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simsushare.com/about-u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onathan@simsushare.com" TargetMode="External"/><Relationship Id="rId2" Type="http://schemas.openxmlformats.org/officeDocument/2006/relationships/hyperlink" Target="mailto:judy@globalriskinnovations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473774"/>
            <a:ext cx="8136581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How to Create and Play</a:t>
            </a:r>
          </a:p>
          <a:p>
            <a:pPr algn="ctr"/>
            <a:r>
              <a:rPr lang="en-US" sz="3200" b="1" dirty="0"/>
              <a:t>Your Sims Anywhere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7528" y="3532120"/>
            <a:ext cx="350352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Judy Smith &amp; Jonathan Kaye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508" y="3612314"/>
            <a:ext cx="1542073" cy="1676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12314"/>
            <a:ext cx="1652452" cy="1676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59" y="5876172"/>
            <a:ext cx="2844482" cy="6257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11" y="5715000"/>
            <a:ext cx="2951018" cy="94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1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Upcoming: </a:t>
            </a:r>
            <a:r>
              <a:rPr lang="en-US" dirty="0" err="1"/>
              <a:t>AlphaACT</a:t>
            </a:r>
            <a:r>
              <a:rPr lang="en-US" dirty="0"/>
              <a:t> FIRE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801" y="1747537"/>
            <a:ext cx="6971799" cy="4051437"/>
          </a:xfrm>
        </p:spPr>
        <p:txBody>
          <a:bodyPr anchor="t"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AlphaACT</a:t>
            </a:r>
            <a:r>
              <a:rPr lang="en-US" dirty="0"/>
              <a:t> FIRE?</a:t>
            </a:r>
          </a:p>
          <a:p>
            <a:pPr lvl="1"/>
            <a:r>
              <a:rPr lang="en-US" dirty="0" err="1"/>
              <a:t>AlphaACT</a:t>
            </a:r>
            <a:r>
              <a:rPr lang="en-US" dirty="0"/>
              <a:t> FIRE teaches you</a:t>
            </a:r>
            <a:br>
              <a:rPr lang="en-US" dirty="0"/>
            </a:br>
            <a:r>
              <a:rPr lang="en-US" dirty="0"/>
              <a:t>how to leverage experiences</a:t>
            </a:r>
            <a:br>
              <a:rPr lang="en-US" dirty="0"/>
            </a:br>
            <a:r>
              <a:rPr lang="en-US" dirty="0"/>
              <a:t>from the past to make better</a:t>
            </a:r>
            <a:br>
              <a:rPr lang="en-US" dirty="0"/>
            </a:br>
            <a:r>
              <a:rPr lang="en-US" dirty="0"/>
              <a:t>decisions today</a:t>
            </a:r>
          </a:p>
          <a:p>
            <a:pPr lvl="1"/>
            <a:r>
              <a:rPr lang="en-US" dirty="0"/>
              <a:t>Can use SimsUshare to create</a:t>
            </a:r>
            <a:br>
              <a:rPr lang="en-US" dirty="0"/>
            </a:br>
            <a:r>
              <a:rPr lang="en-US" dirty="0"/>
              <a:t>visuals/simulations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Webinar: September 28, 2016 at 11:30AM Eastern</a:t>
            </a:r>
          </a:p>
          <a:p>
            <a:pPr lvl="1"/>
            <a:r>
              <a:rPr lang="en-US" dirty="0"/>
              <a:t>Signup on our Events area:</a:t>
            </a:r>
          </a:p>
          <a:p>
            <a:pPr lvl="1"/>
            <a:r>
              <a:rPr lang="en-US" dirty="0">
                <a:hlinkClick r:id="rId2"/>
              </a:rPr>
              <a:t>http://simsushare.com/about-us/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43304"/>
            <a:ext cx="36957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56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Wrap-Up: Your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</a:rPr>
              <a:t>Next User Group Webinar:</a:t>
            </a:r>
          </a:p>
          <a:p>
            <a:pPr marL="0" indent="0">
              <a:buNone/>
            </a:pPr>
            <a:r>
              <a:rPr lang="en-US" sz="2400" dirty="0"/>
              <a:t>January 18, 2016 @ 11:30am EST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2000" dirty="0"/>
              <a:t>Sales</a:t>
            </a:r>
          </a:p>
          <a:p>
            <a:pPr lvl="1"/>
            <a:r>
              <a:rPr lang="en-US" dirty="0"/>
              <a:t>Judy Smith, </a:t>
            </a:r>
            <a:r>
              <a:rPr lang="en-US" dirty="0">
                <a:hlinkClick r:id="rId2"/>
              </a:rPr>
              <a:t>judy@globalriskinnovations.com</a:t>
            </a:r>
            <a:endParaRPr lang="en-US" dirty="0"/>
          </a:p>
          <a:p>
            <a:pPr lvl="1"/>
            <a:r>
              <a:rPr lang="en-US" dirty="0"/>
              <a:t>Tel: (866) 639-8727</a:t>
            </a:r>
          </a:p>
          <a:p>
            <a:r>
              <a:rPr lang="en-US" sz="2000" dirty="0"/>
              <a:t>Tech Support</a:t>
            </a:r>
          </a:p>
          <a:p>
            <a:pPr lvl="1"/>
            <a:r>
              <a:rPr lang="en-US" dirty="0"/>
              <a:t>Jonathan Kaye, </a:t>
            </a:r>
            <a:r>
              <a:rPr lang="en-US" dirty="0">
                <a:hlinkClick r:id="rId3"/>
              </a:rPr>
              <a:t>jonathan@simsushare.com</a:t>
            </a:r>
            <a:endParaRPr lang="en-US" dirty="0"/>
          </a:p>
          <a:p>
            <a:endParaRPr lang="en-US" sz="2000" dirty="0"/>
          </a:p>
          <a:p>
            <a:endParaRPr lang="en-US" sz="20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600200" y="3200400"/>
            <a:ext cx="5791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538" y="4760622"/>
            <a:ext cx="905462" cy="9843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056" y="3653118"/>
            <a:ext cx="883062" cy="89586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‘Anywhere’?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/>
              <a:t>Often need to show sims in different place from where you created them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Can give out sims for others to use for free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9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‘Anywhere’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/>
              <a:t>Windows/Mac:</a:t>
            </a:r>
          </a:p>
          <a:p>
            <a:pPr lvl="1"/>
            <a:r>
              <a:rPr lang="en-US" sz="2000" dirty="0"/>
              <a:t>Free </a:t>
            </a:r>
            <a:r>
              <a:rPr lang="en-US" sz="2000" dirty="0">
                <a:solidFill>
                  <a:srgbClr val="FFFF00"/>
                </a:solidFill>
              </a:rPr>
              <a:t>SimsUshare Viewer</a:t>
            </a:r>
            <a:r>
              <a:rPr lang="en-US" sz="2000" dirty="0"/>
              <a:t> on desktop, laptop, network, USB drive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/>
              <a:t>Mobile (Android or iOS):</a:t>
            </a:r>
          </a:p>
          <a:p>
            <a:pPr lvl="1"/>
            <a:r>
              <a:rPr lang="en-US" sz="2000" dirty="0"/>
              <a:t>Requires </a:t>
            </a:r>
            <a:r>
              <a:rPr lang="en-US" sz="2000" dirty="0">
                <a:solidFill>
                  <a:srgbClr val="FFFF00"/>
                </a:solidFill>
              </a:rPr>
              <a:t>SimsUshare Mobile </a:t>
            </a:r>
            <a:r>
              <a:rPr lang="en-US" sz="2000" dirty="0"/>
              <a:t>(US $9.99)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02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Steps, Part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dirty="0"/>
              <a:t>Download SimsUshare Sim Viewer installer</a:t>
            </a:r>
          </a:p>
          <a:p>
            <a:pPr>
              <a:buFont typeface="+mj-lt"/>
              <a:buAutoNum type="arabicPeriod"/>
            </a:pPr>
            <a:r>
              <a:rPr lang="en-US" sz="2000" dirty="0"/>
              <a:t>Install program onto computer</a:t>
            </a:r>
          </a:p>
          <a:p>
            <a:pPr>
              <a:buFont typeface="+mj-lt"/>
              <a:buAutoNum type="arabicPeriod"/>
            </a:pPr>
            <a:r>
              <a:rPr lang="en-US" sz="2000" dirty="0"/>
              <a:t>Copy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>
                <a:solidFill>
                  <a:srgbClr val="FFFF00"/>
                </a:solidFill>
              </a:rPr>
              <a:t>SimsUshare_v2</a:t>
            </a:r>
            <a:r>
              <a:rPr lang="en-US" sz="1800" dirty="0"/>
              <a:t> program folder from C:\ProgramFiles (x86) to USB Drive</a:t>
            </a:r>
          </a:p>
          <a:p>
            <a:pPr marL="1200150" lvl="2" indent="-342900">
              <a:buFont typeface="+mj-lt"/>
              <a:buAutoNum type="alphaLcPeriod"/>
            </a:pPr>
            <a:r>
              <a:rPr lang="en-US" sz="1600" i="1" dirty="0"/>
              <a:t>Optional: rename this folder on USB drive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/>
              <a:t>Your simulations onto USB drive (from </a:t>
            </a:r>
            <a:r>
              <a:rPr lang="en-US" sz="1800" dirty="0">
                <a:solidFill>
                  <a:srgbClr val="FFFF00"/>
                </a:solidFill>
              </a:rPr>
              <a:t>Documents\SimsUshare</a:t>
            </a:r>
            <a:r>
              <a:rPr lang="en-US" sz="1800" dirty="0"/>
              <a:t>)</a:t>
            </a:r>
          </a:p>
          <a:p>
            <a:pPr marL="1200150" lvl="2" indent="-342900">
              <a:buFont typeface="+mj-lt"/>
              <a:buAutoNum type="alphaLcPeriod"/>
            </a:pPr>
            <a:r>
              <a:rPr lang="en-US" sz="1600" i="1" dirty="0"/>
              <a:t>Optional: rename this folder on USB drive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3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Steps, Part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dirty="0"/>
              <a:t>On computer for viewing, </a:t>
            </a:r>
            <a:r>
              <a:rPr lang="en-US" sz="2000" dirty="0">
                <a:solidFill>
                  <a:srgbClr val="FFFF00"/>
                </a:solidFill>
              </a:rPr>
              <a:t>insert USB drive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000" dirty="0"/>
              <a:t>Run the SimsUshare application from folder in USB drive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000" dirty="0"/>
              <a:t>Main menu: “Change Main Sim Folder” point to folder of the sims you copied onto your USB drive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000" dirty="0"/>
              <a:t>In SimsUshare, click on PLAY to see your sims.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Download SimsUshare installer</a:t>
            </a:r>
          </a:p>
          <a:p>
            <a:pPr>
              <a:buFont typeface="+mj-lt"/>
              <a:buAutoNum type="arabicPeriod"/>
            </a:pPr>
            <a:r>
              <a:rPr lang="en-US" dirty="0"/>
              <a:t>Install program onto computer</a:t>
            </a:r>
          </a:p>
          <a:p>
            <a:pPr>
              <a:buFont typeface="+mj-lt"/>
              <a:buAutoNum type="arabicPeriod"/>
            </a:pPr>
            <a:r>
              <a:rPr lang="en-US" dirty="0"/>
              <a:t>Copy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SimsUshare_v2 program folder from C:\ProgramFiles (x86) to USB Drive</a:t>
            </a:r>
          </a:p>
          <a:p>
            <a:pPr marL="1200150" lvl="2" indent="-342900">
              <a:buFont typeface="+mj-lt"/>
              <a:buAutoNum type="alphaLcPeriod"/>
            </a:pPr>
            <a:r>
              <a:rPr lang="en-US" i="1" dirty="0"/>
              <a:t>Optional: rename this folder on USB drive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Your simulations onto USB drive (Documents\SimsUshare)</a:t>
            </a:r>
          </a:p>
          <a:p>
            <a:pPr marL="1200150" lvl="2" indent="-342900">
              <a:buFont typeface="+mj-lt"/>
              <a:buAutoNum type="alphaLcPeriod"/>
            </a:pPr>
            <a:r>
              <a:rPr lang="en-US" i="1" dirty="0"/>
              <a:t>Optional: rename this folder on USB drive</a:t>
            </a:r>
          </a:p>
          <a:p>
            <a:pPr>
              <a:buFont typeface="+mj-lt"/>
              <a:buAutoNum type="arabicPeriod"/>
            </a:pPr>
            <a:r>
              <a:rPr lang="en-US" dirty="0"/>
              <a:t>On computer for viewing: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Run the SimsUshare application from folder in USB drive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Main menu: “Change Main Sim Folder” to USB sim folder.</a:t>
            </a:r>
          </a:p>
          <a:p>
            <a:pPr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89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FFFF00"/>
                </a:solidFill>
              </a:rPr>
              <a:t>Create or Edit Sims</a:t>
            </a:r>
            <a:r>
              <a:rPr lang="en-US" dirty="0"/>
              <a:t>: If you want to create or edit on the computer, enter the license code (remember to deactivate on original computer, if you don’t have an additional license).</a:t>
            </a:r>
          </a:p>
          <a:p>
            <a:endParaRPr lang="en-US" dirty="0"/>
          </a:p>
          <a:p>
            <a:r>
              <a:rPr lang="en-US" dirty="0"/>
              <a:t>Install on Network</a:t>
            </a:r>
          </a:p>
          <a:p>
            <a:pPr lvl="1"/>
            <a:r>
              <a:rPr lang="en-US" dirty="0"/>
              <a:t>Same process, but put in shared folder instead of USB drive</a:t>
            </a:r>
          </a:p>
          <a:p>
            <a:pPr lvl="1"/>
            <a:r>
              <a:rPr lang="en-US" dirty="0"/>
              <a:t>We strongly suggest you use </a:t>
            </a:r>
            <a:r>
              <a:rPr lang="en-US" dirty="0">
                <a:solidFill>
                  <a:srgbClr val="FFFF00"/>
                </a:solidFill>
              </a:rPr>
              <a:t>SimsUshare Network </a:t>
            </a:r>
            <a:r>
              <a:rPr lang="en-US" dirty="0"/>
              <a:t>because you can setup a configuration file to skip having to set the simulation folder for each user.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89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Distributing your 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Simulations are in </a:t>
            </a:r>
            <a:r>
              <a:rPr lang="en-US" dirty="0">
                <a:solidFill>
                  <a:srgbClr val="FFFF00"/>
                </a:solidFill>
              </a:rPr>
              <a:t>Documents\SimsUshare</a:t>
            </a:r>
            <a:r>
              <a:rPr lang="en-US" dirty="0"/>
              <a:t> folder</a:t>
            </a:r>
          </a:p>
          <a:p>
            <a:endParaRPr lang="en-US" dirty="0"/>
          </a:p>
          <a:p>
            <a:r>
              <a:rPr lang="en-US" dirty="0"/>
              <a:t>Easier to copy whole SimsUshare folder, but you can copy individual sims, be sure to copy into the same place on your USB drive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Folder names can be whatever you want</a:t>
            </a:r>
          </a:p>
          <a:p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Important</a:t>
            </a:r>
            <a:r>
              <a:rPr lang="en-US" dirty="0"/>
              <a:t>: when choosing Main Sim Folder inside SimsUshare, point to top-level SimsUshare folder, not “sims” sub-folder.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94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 Repositories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000" dirty="0"/>
              <a:t>If you have a web server, you can package your sims in a “sim repository” to allow downloading into program on any platform (mobile included)</a:t>
            </a:r>
          </a:p>
          <a:p>
            <a:r>
              <a:rPr lang="en-US" sz="2000" dirty="0"/>
              <a:t>Help page on SimsUshare.com has video tutorials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371833"/>
            <a:ext cx="3200400" cy="2442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35" y="3408185"/>
            <a:ext cx="3562556" cy="166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10240"/>
      </p:ext>
    </p:extLst>
  </p:cSld>
  <p:clrMapOvr>
    <a:masterClrMapping/>
  </p:clrMapOvr>
</p:sld>
</file>

<file path=ppt/theme/theme1.xml><?xml version="1.0" encoding="utf-8"?>
<a:theme xmlns:a="http://schemas.openxmlformats.org/drawingml/2006/main" name="Strategies for Selling Simulations and Packaging with SimsUshare">
  <a:themeElements>
    <a:clrScheme name="Custom 1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FFFF00"/>
      </a:hlink>
      <a:folHlink>
        <a:srgbClr val="FFFF0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491</Words>
  <Application>Microsoft Office PowerPoint</Application>
  <PresentationFormat>On-screen Show (4:3)</PresentationFormat>
  <Paragraphs>83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Courier New</vt:lpstr>
      <vt:lpstr>Trebuchet MS</vt:lpstr>
      <vt:lpstr>Verdana</vt:lpstr>
      <vt:lpstr>Wingdings 2</vt:lpstr>
      <vt:lpstr>Strategies for Selling Simulations and Packaging with SimsUshare</vt:lpstr>
      <vt:lpstr>PowerPoint Presentation</vt:lpstr>
      <vt:lpstr>Why ‘Anywhere’?</vt:lpstr>
      <vt:lpstr>‘Anywhere’ Options</vt:lpstr>
      <vt:lpstr>Basic Steps, Part I</vt:lpstr>
      <vt:lpstr>Basic Steps, Part II</vt:lpstr>
      <vt:lpstr>Synopsis</vt:lpstr>
      <vt:lpstr>Additional Notes</vt:lpstr>
      <vt:lpstr>Distributing your Simulations</vt:lpstr>
      <vt:lpstr>Sim Repositories</vt:lpstr>
      <vt:lpstr>Upcoming: AlphaACT FIRE</vt:lpstr>
      <vt:lpstr>Wrap-Up: Your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Chat: Sharing Simulations among Developers</dc:title>
  <dc:creator>Jonathan</dc:creator>
  <cp:lastModifiedBy>Jonathan Kaye</cp:lastModifiedBy>
  <cp:revision>60</cp:revision>
  <cp:lastPrinted>2016-09-21T14:40:03Z</cp:lastPrinted>
  <dcterms:created xsi:type="dcterms:W3CDTF">2014-06-18T16:20:16Z</dcterms:created>
  <dcterms:modified xsi:type="dcterms:W3CDTF">2016-09-21T16:05:54Z</dcterms:modified>
</cp:coreProperties>
</file>